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>
        <p:scale>
          <a:sx n="80" d="100"/>
          <a:sy n="80" d="100"/>
        </p:scale>
        <p:origin x="216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A03E6-1648-4505-92A1-E8E910ADE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D990BE-2A70-483E-B67D-2F959FBB9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77BC0E-F3EB-4DC6-82A9-F4BA071F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00D6-C466-4C89-91EE-82F582255DF5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64B1DE-59EA-4578-A8E5-A17BCC1D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92C2AC-1B35-447E-AD5F-AA212B9D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FF6-4C7F-4ED2-AEA0-F5156F614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13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D89AC9-E3C0-4435-B1AC-400D429A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1335E1-43F5-476C-B41F-ACD987D91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DC356D-1C54-49FF-92BA-84EAD821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00D6-C466-4C89-91EE-82F582255DF5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F8F96A-0348-4B3F-BE74-F59C5CE4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B4F9F3-A143-4966-9308-8B411CCF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FF6-4C7F-4ED2-AEA0-F5156F614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08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850199-05B6-4E15-BB30-2FABD06FC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240D0E-59EF-4726-B15E-71E793065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5A33A1-845D-42A6-B454-6A9F0A0E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00D6-C466-4C89-91EE-82F582255DF5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98982A-4F9D-4FBC-B6E3-514AB440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D83BD1-A72A-4774-AF43-4E97DDD6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FF6-4C7F-4ED2-AEA0-F5156F614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91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5613B-3D43-4003-8511-B16DCB1E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3235A2-5793-484F-B5D9-88ED61A2B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3B3C4F-FBC6-4C19-993B-E75DFF75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00D6-C466-4C89-91EE-82F582255DF5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F40C75-E3E9-4DD0-9392-59594D8F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1DA9B7-4A72-426A-BAE6-C0C281674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FF6-4C7F-4ED2-AEA0-F5156F614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C2AA36-9C16-471A-BD70-237A2CA8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917333-6392-49B6-8C02-4E997AD52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70E652-1246-4ADD-A3E6-317BBBEE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00D6-C466-4C89-91EE-82F582255DF5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CBA956-B4A0-4705-A1A8-96CB57BF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2DC8EA-6895-431F-A286-C390F44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FF6-4C7F-4ED2-AEA0-F5156F614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55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BAECE6-730C-4721-9FF2-FC38E15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339FCD-67D2-441C-A6A2-90D4E5FEF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48E974-5957-4DA1-8B21-3780DC177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C97F8A-6F29-4B56-A69B-571A8370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00D6-C466-4C89-91EE-82F582255DF5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F01487-B937-4FE3-A0C0-E5AF9644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921BB7-E827-4FA9-90DA-5DB33C04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FF6-4C7F-4ED2-AEA0-F5156F614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30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435A93-C24C-49E0-9B21-2A59E733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0D7E91-39EC-41CE-855C-2F619681C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BD60E5-7653-4E22-86A9-10F1D5104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C9CCC0-F2A7-47A5-8F88-6946B1640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CC034B-2C90-4493-A9C5-AFC1B58D4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D7D6C2-8ECD-4844-8997-23A5E95B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00D6-C466-4C89-91EE-82F582255DF5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E89A5D-ECA8-42EB-9D11-F766448B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D583F0-7FCF-4BAF-97C6-1D3983E5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FF6-4C7F-4ED2-AEA0-F5156F614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4B557-CBCB-4C91-B305-F818A1095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64F09C-EE8C-446E-A382-2584CC52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00D6-C466-4C89-91EE-82F582255DF5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E6DFA1-4EA7-4DE3-BE6F-9F1731E1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68C162-4E71-4313-A3A7-DBF60A0C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FF6-4C7F-4ED2-AEA0-F5156F614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46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DF3820-6DAE-45BD-B054-C3598A6A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00D6-C466-4C89-91EE-82F582255DF5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F9E4A4-5B83-4D5D-861F-1988DA11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28216F-3015-405D-8571-349C6D7C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FF6-4C7F-4ED2-AEA0-F5156F614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34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A3190-2B3D-4596-817F-6964C88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86145D-37E8-45E0-893F-09C995ECA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C03ECA-79B8-4718-A7CF-BE58862B6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933960-3BE2-4604-B0A6-58516C41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00D6-C466-4C89-91EE-82F582255DF5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FC9C8C-ACC0-4528-B852-9114ADCC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222039-0BA6-4A32-879D-47C67CC7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FF6-4C7F-4ED2-AEA0-F5156F614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53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92F114-ED93-49CA-B9EE-F8B37B85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F4AF45-4493-483A-AB10-695734261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C7456A-A79C-4F46-88BF-08A30DAE5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0FD3AB-A946-47F0-9E78-7F4A3FD7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00D6-C466-4C89-91EE-82F582255DF5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8AC314-66A8-41B4-9D9F-493BFC65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770394-1B2B-411A-9E80-5C17194E3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FF6-4C7F-4ED2-AEA0-F5156F614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79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8691BC0-717B-4981-8FCE-18434EBD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84B626-189A-452F-B461-98B43654D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A0B450-DFAC-4D70-ABBD-99A19DE7C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00D6-C466-4C89-91EE-82F582255DF5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FA91FA-C3B4-4F0A-A9F0-7435AAE94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8E051B-01B4-4FF8-B7CD-1F59E16AC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14FF6-4C7F-4ED2-AEA0-F5156F614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85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572AC27-F1A0-4C97-A185-3C0DE1FBA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" y="1436592"/>
            <a:ext cx="8429104" cy="488921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84325BF-2212-4C8A-9C34-D86A55029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93" y="279602"/>
            <a:ext cx="5219453" cy="17819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859B07A-E67E-4990-91C9-A6C46405A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285" y="2335073"/>
            <a:ext cx="3029461" cy="95089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ED7BFF4-7315-4069-A6C3-5EF8B0460061}"/>
              </a:ext>
            </a:extLst>
          </p:cNvPr>
          <p:cNvSpPr txBox="1"/>
          <p:nvPr/>
        </p:nvSpPr>
        <p:spPr>
          <a:xfrm>
            <a:off x="8866911" y="4828704"/>
            <a:ext cx="30294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/>
              <a:t>Introduction</a:t>
            </a:r>
          </a:p>
          <a:p>
            <a:pPr algn="r"/>
            <a:endParaRPr lang="fr-FR" sz="2400" b="1" dirty="0"/>
          </a:p>
          <a:p>
            <a:pPr algn="r"/>
            <a:r>
              <a:rPr lang="fr-FR" sz="2400" b="1" dirty="0"/>
              <a:t>Par Léo </a:t>
            </a:r>
            <a:r>
              <a:rPr lang="fr-FR" sz="2400" b="1" dirty="0" err="1"/>
              <a:t>Lacheray</a:t>
            </a:r>
            <a:r>
              <a:rPr lang="fr-FR" sz="2400" b="1" dirty="0"/>
              <a:t>,</a:t>
            </a:r>
          </a:p>
          <a:p>
            <a:pPr algn="r"/>
            <a:r>
              <a:rPr lang="fr-FR" sz="2400" b="1" dirty="0"/>
              <a:t>Président de la FARPA</a:t>
            </a:r>
          </a:p>
        </p:txBody>
      </p:sp>
    </p:spTree>
    <p:extLst>
      <p:ext uri="{BB962C8B-B14F-4D97-AF65-F5344CB8AC3E}">
        <p14:creationId xmlns:p14="http://schemas.microsoft.com/office/powerpoint/2010/main" val="3302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3A68D3-A082-48AC-A17E-FAFF444042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00" y="642755"/>
            <a:ext cx="4201034" cy="58977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7FEA5D3-4714-472F-90C5-999F8479D6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15755"/>
            <a:ext cx="4182718" cy="58977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7DF364C-66CB-4D7F-9330-74749EA8D57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75" y="3084240"/>
            <a:ext cx="4404868" cy="247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diapo1">
            <a:hlinkClick r:id="" action="ppaction://media"/>
            <a:extLst>
              <a:ext uri="{FF2B5EF4-FFF2-40B4-BE49-F238E27FC236}">
                <a16:creationId xmlns:a16="http://schemas.microsoft.com/office/drawing/2014/main" id="{959B0803-52E2-4626-B112-6F85D92B55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80100" y="210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ECBFA1-30D1-4517-BB75-565A0A040D8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8" y="266700"/>
            <a:ext cx="4457823" cy="6324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7B4A5AD-91DA-4843-A67E-0E44ED0625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10" y="1993900"/>
            <a:ext cx="3158194" cy="452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752F675-22DA-4500-8B56-1B1DE1E8289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6" y="2440103"/>
            <a:ext cx="3009026" cy="435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FF667F-AAD8-49F8-AE5D-37B23A0E12B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84" y="393710"/>
            <a:ext cx="1900015" cy="268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BEE590D-58FF-46A1-A20F-81864B8A7BC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1" y="266699"/>
            <a:ext cx="1634614" cy="231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diapo2">
            <a:hlinkClick r:id="" action="ppaction://media"/>
            <a:extLst>
              <a:ext uri="{FF2B5EF4-FFF2-40B4-BE49-F238E27FC236}">
                <a16:creationId xmlns:a16="http://schemas.microsoft.com/office/drawing/2014/main" id="{7DEBF568-757E-479E-A9FC-C19185B809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59097" y="266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</Words>
  <Application>Microsoft Office PowerPoint</Application>
  <PresentationFormat>Grand écran</PresentationFormat>
  <Paragraphs>4</Paragraphs>
  <Slides>3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Sonia Stocchetti</dc:creator>
  <cp:lastModifiedBy>Anne-Laure GUILLOT</cp:lastModifiedBy>
  <cp:revision>4</cp:revision>
  <dcterms:created xsi:type="dcterms:W3CDTF">2020-12-10T20:42:14Z</dcterms:created>
  <dcterms:modified xsi:type="dcterms:W3CDTF">2020-12-11T17:35:03Z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