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6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8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77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39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40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5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9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19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C963-8B9F-42F7-A99A-9BA93CD78E04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77B5-306E-41FE-8275-CE166AA99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4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useal.ardeche.fr/uploads/Image/73/12125_374_MuseAl_SiteWeb_EssaiPageAccueil_V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017" b="42817"/>
          <a:stretch/>
        </p:blipFill>
        <p:spPr bwMode="auto">
          <a:xfrm>
            <a:off x="0" y="2076997"/>
            <a:ext cx="12173128" cy="47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6066" y="143691"/>
            <a:ext cx="11220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300" dirty="0" smtClean="0"/>
              <a:t>INTRODUCTION · C. GÉRAUD-STEWART</a:t>
            </a:r>
          </a:p>
          <a:p>
            <a:pPr algn="ctr"/>
            <a:r>
              <a:rPr lang="fr-FR" sz="2800" dirty="0" smtClean="0"/>
              <a:t>CHEF DE SERVICE · PÔLE ARCHÉOLOGIQUE DÉPARTEMENTAL</a:t>
            </a:r>
            <a:endParaRPr lang="fr-FR" sz="2800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066" y="734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34171" t="31517" r="44244" b="30625"/>
          <a:stretch/>
        </p:blipFill>
        <p:spPr>
          <a:xfrm>
            <a:off x="235131" y="1227909"/>
            <a:ext cx="4464477" cy="4402183"/>
          </a:xfrm>
          <a:prstGeom prst="ellipse">
            <a:avLst/>
          </a:prstGeom>
        </p:spPr>
      </p:pic>
      <p:pic>
        <p:nvPicPr>
          <p:cNvPr id="5" name="Picture 6" descr="https://upload.wikimedia.org/wikipedia/fr/thumb/c/cc/Logo_D%C3%A9partement_Ard%C3%A8che_2015.svg/1280px-Logo_D%C3%A9partement_Ard%C3%A8che_2015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71" y="313507"/>
            <a:ext cx="6953062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51" y="2834639"/>
            <a:ext cx="6553882" cy="3801513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2291" y="313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27846" t="27233" r="30579" b="22053"/>
          <a:stretch/>
        </p:blipFill>
        <p:spPr>
          <a:xfrm>
            <a:off x="1377439" y="195944"/>
            <a:ext cx="9447443" cy="6479178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520" y="426720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520" y="1569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12</Words>
  <Application>Microsoft Office PowerPoint</Application>
  <PresentationFormat>Grand écran</PresentationFormat>
  <Paragraphs>2</Paragraphs>
  <Slides>3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Département de l'Ardèche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GERAUD STEWART</dc:creator>
  <cp:lastModifiedBy>Claire GERAUD STEWART</cp:lastModifiedBy>
  <cp:revision>9</cp:revision>
  <dcterms:created xsi:type="dcterms:W3CDTF">2020-11-27T16:32:48Z</dcterms:created>
  <dcterms:modified xsi:type="dcterms:W3CDTF">2020-11-30T14:22:19Z</dcterms:modified>
</cp:coreProperties>
</file>